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heme/themeOverride1.xml" ContentType="application/vnd.openxmlformats-officedocument.themeOverride+xml"/>
  <Override PartName="/ppt/notesSlides/notesSlide81.xml" ContentType="application/vnd.openxmlformats-officedocument.presentationml.notesSlide+xml"/>
  <Override PartName="/ppt/theme/themeOverride2.xml" ContentType="application/vnd.openxmlformats-officedocument.themeOverr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5"/>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9" r:id="rId77"/>
    <p:sldId id="378" r:id="rId78"/>
    <p:sldId id="380" r:id="rId79"/>
    <p:sldId id="382" r:id="rId80"/>
    <p:sldId id="381" r:id="rId81"/>
    <p:sldId id="325" r:id="rId82"/>
    <p:sldId id="301" r:id="rId83"/>
    <p:sldId id="296" r:id="rId84"/>
  </p:sldIdLst>
  <p:sldSz cx="12190413" cy="6859588"/>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6375" autoAdjust="0"/>
  </p:normalViewPr>
  <p:slideViewPr>
    <p:cSldViewPr snapToGrid="0" showGuides="1">
      <p:cViewPr varScale="1">
        <p:scale>
          <a:sx n="74" d="100"/>
          <a:sy n="74" d="100"/>
        </p:scale>
        <p:origin x="686" y="72"/>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648965"/>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en-US" sz="2000" b="1" dirty="0">
                <a:solidFill>
                  <a:srgbClr val="FFFFFF">
                    <a:lumMod val="50000"/>
                  </a:srgbClr>
                </a:solidFill>
                <a:latin typeface="Open Sans" pitchFamily="34" charset="0"/>
                <a:cs typeface="Calibri" pitchFamily="34" charset="0"/>
              </a:rPr>
              <a:t>符合</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微信</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的相关条例</a:t>
            </a:r>
            <a:endParaRPr lang="en-US"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en-US" sz="2000" b="1" dirty="0">
                <a:solidFill>
                  <a:srgbClr val="FFFFFF">
                    <a:lumMod val="50000"/>
                  </a:srgbClr>
                </a:solidFill>
                <a:latin typeface="Open Sans" pitchFamily="34" charset="0"/>
                <a:cs typeface="Calibri" pitchFamily="34" charset="0"/>
              </a:rPr>
              <a:t>最终评审</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496674"/>
          </a:xfrm>
          <a:prstGeom prst="rect">
            <a:avLst/>
          </a:prstGeom>
        </p:spPr>
        <p:txBody>
          <a:bodyPr wrap="square">
            <a:spAutoFit/>
          </a:bodyPr>
          <a:lstStyle/>
          <a:p>
            <a:pPr indent="266700" algn="just">
              <a:lnSpc>
                <a:spcPct val="150000"/>
              </a:lnSpc>
              <a:spcBef>
                <a:spcPts val="600"/>
              </a:spcBef>
              <a:spcAft>
                <a:spcPts val="600"/>
              </a:spcAft>
            </a:pPr>
            <a:r>
              <a:rPr lang="zh-CN" altLang="en-US" sz="2000" b="1" dirty="0">
                <a:solidFill>
                  <a:srgbClr val="FFFFFF">
                    <a:lumMod val="50000"/>
                  </a:srgbClr>
                </a:solidFill>
                <a:latin typeface="Open Sans" pitchFamily="34" charset="0"/>
                <a:cs typeface="Calibri" pitchFamily="34" charset="0"/>
              </a:rPr>
              <a:t>详见需求</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503999"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a:t>
            </a:r>
            <a:r>
              <a:rPr lang="zh-CN" altLang="en-US" sz="2000" b="1" dirty="0">
                <a:solidFill>
                  <a:srgbClr val="FFFFFF">
                    <a:lumMod val="50000"/>
                  </a:srgbClr>
                </a:solidFill>
                <a:latin typeface="Open Sans" pitchFamily="34" charset="0"/>
                <a:cs typeface="Calibri" pitchFamily="34" charset="0"/>
              </a:rPr>
              <a:t>或太新</a:t>
            </a:r>
            <a:r>
              <a:rPr lang="zh-CN" altLang="zh-CN" sz="2000" b="1" dirty="0">
                <a:solidFill>
                  <a:srgbClr val="FFFFFF">
                    <a:lumMod val="50000"/>
                  </a:srgbClr>
                </a:solidFill>
                <a:latin typeface="Open Sans" pitchFamily="34" charset="0"/>
                <a:cs typeface="Calibri" pitchFamily="34" charset="0"/>
              </a:rPr>
              <a:t>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4839970"/>
        </p:xfrm>
        <a:graphic>
          <a:graphicData uri="http://schemas.openxmlformats.org/drawingml/2006/table">
            <a:tbl>
              <a:tblPr firstRow="1" firstCol="1" bandRow="1"/>
              <a:tblGrid>
                <a:gridCol w="1520890">
                  <a:extLst>
                    <a:ext uri="{9D8B030D-6E8A-4147-A177-3AD203B41FA5}">
                      <a16:colId xmlns:a16="http://schemas.microsoft.com/office/drawing/2014/main" val="20000"/>
                    </a:ext>
                  </a:extLst>
                </a:gridCol>
                <a:gridCol w="2388641">
                  <a:extLst>
                    <a:ext uri="{9D8B030D-6E8A-4147-A177-3AD203B41FA5}">
                      <a16:colId xmlns:a16="http://schemas.microsoft.com/office/drawing/2014/main" val="20001"/>
                    </a:ext>
                  </a:extLst>
                </a:gridCol>
                <a:gridCol w="6932640">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val="20000"/>
                    </a:ext>
                  </a:extLst>
                </a:gridCol>
                <a:gridCol w="1727457">
                  <a:extLst>
                    <a:ext uri="{9D8B030D-6E8A-4147-A177-3AD203B41FA5}">
                      <a16:colId xmlns:a16="http://schemas.microsoft.com/office/drawing/2014/main" val="20001"/>
                    </a:ext>
                  </a:extLst>
                </a:gridCol>
                <a:gridCol w="8339774">
                  <a:extLst>
                    <a:ext uri="{9D8B030D-6E8A-4147-A177-3AD203B41FA5}">
                      <a16:colId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2647</TotalTime>
  <Words>5830</Words>
  <Application>Microsoft Office PowerPoint</Application>
  <PresentationFormat>自定义</PresentationFormat>
  <Paragraphs>857</Paragraphs>
  <Slides>83</Slides>
  <Notes>83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83</vt:i4>
      </vt:variant>
    </vt:vector>
  </HeadingPairs>
  <TitlesOfParts>
    <vt:vector size="96"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1209</cp:revision>
  <dcterms:created xsi:type="dcterms:W3CDTF">2015-12-01T09:06:39Z</dcterms:created>
  <dcterms:modified xsi:type="dcterms:W3CDTF">2019-06-22T09:02:00Z</dcterms:modified>
</cp:coreProperties>
</file>